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1" autoAdjust="0"/>
    <p:restoredTop sz="94660"/>
  </p:normalViewPr>
  <p:slideViewPr>
    <p:cSldViewPr snapToGrid="0">
      <p:cViewPr varScale="1">
        <p:scale>
          <a:sx n="67" d="100"/>
          <a:sy n="67" d="100"/>
        </p:scale>
        <p:origin x="5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176" units="cm"/>
          <inkml:channel name="Y" type="integer" max="1024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584.43732" units="1/cm"/>
          <inkml:channelProperty channel="Y" name="resolution" value="585.1428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10-07T03:34:19.1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15918 8829 1017 0,'0'0'0'0,"0"0"0"15,0 0 0-15,0 0 24 0,0 0-1 0,0 0 1 0,0 0 1 16,0 0-14-16,0 0 1 0,0 0 1 0,0 0-1 16,0 0-2-16,0 0 0 0,0 0 0 0,0 0 1 15,0 0-4-15,0 0 0 0,22-13 0 0,-14 8-1 16,-3-1-7-16,-1 0 1 0,0 5 0 0,-2-1 0 16,1 0-1-16,-3 0 1 0,2 0 0 0,4 2 0 0,-1 0 5 15,-5 0-1-15,0 0 1 0,6 0 0 0,7 0-1 16,0 0-1-16,-2 0 0 0,13-4 2 0,3 4-9 15,-3 4 1-15,0-2 0 0,-7-4 0 0,-6 2 1 16,0-4 0-16,2 3 0 0,0-3 0 0,-4 6-18 0,1 0 2 16,3-2-1-16,4 0 1 0,1 5 7 15,-1-3 1-15,-2-2 0 0,5-2 0 0,3 2-1 16,-5 2-1-16,3 2 1 0,3-4 0 0,0-2 3 16,1 2 1-16,1 2 0 0,3-4 0 0,-2 2-2 0,1 0 1 15,1-4 0-15,-3-5 0 0,-5 7 3 0,3 2-1 16,-2-2 0-16,8-3 1 0,-2-1 4 0,-2 2 0 15,2 4 0-15,6-2 1 0,-3 1-2 0,-1 1 1 0,0 0 0 16,7 0 1-16,-3 1 0 0,-2 3 1 0,-1 4 0 16,-5-7 1-16,0-2-2 0,-5 1 1 0,3 5 0 15,4-9 0-15,2 8 3 0,-4-2 2 0,0 4-2 16,6-6 2-16,-6 0-3 0,0 1 2 0,0 3-2 16,2-9 2-16,4 3 2 0,-1 4 0 0,3 3 1 15,-4-5 0-15,-2 0-3 0,1 0 0 0,3 0 1 16,-2-5-1-16,-2 5 3 0,0 5 1 0,5-5 0 15,3-4 0-15,-5 1-3 0,3 1-1 0,0 4 1 16,5-6 1-16,-2 4 1 0,-4 2-1 0,3 7 1 16,-1-9 1-16,-3-4-3 0,-4 3 0 0,4-1-1 15,5-2 1-15,0 2 0 0,-2 2 2 0,1 0-1 0,3-4 1 16,2 3-4-16,0-3 2 0,-2 4-1 0,-3-2 0 16,-1-2 1-16,0 1 0 0,4-3 1 0,4 4 0 0,-5-2-3 15,-1-1 1-15,4-1-1 0,4 4 1 0,1 0 3 16,1-1 0-16,-3 1-1 0,1-2 1 0,-4 4-3 15,-4 0 0-15,3 0 1 0,2 4 0 0,-1-4 6 16,-3 0 0-16,1 5 1 0,0 5 0 16,0-6-5-16,-2-3 0 0,-3 1 0 0,-2 8 0 0,-5-9 3 15,0-1 1-15,1 0 0 0,-2 6 1 0,-6 0-6 16,-1-5 0-16,3 3 1 0,-1-4 0 0,-5 0 0 0,1 0 1 16,2 2-1-16,1-2 1 0,-1 0-4 0,-2 0 1 15,-2 0 0-15,-1 0 0 0,5 0 1 0,-8 0 1 16,-3 2-1-16,-3 0 1 0,3-2-4 15,-3 0 2-15,-1 0-2 0,0 0 2 0,1 0-2 0,3 0 2 16,-6 0-1-16,-2 0 1 0,0 0-3 0,2 0 2 16,-2 0-2-16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27E2E-4884-4F23-B622-72CE8D808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DBC545-42C2-498E-BC2C-E0BBC8C19F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C8B25-6094-4748-8491-47730D2AA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D496C-A687-4717-A828-40A1392F3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2D75E-1D84-4371-99FC-0E87B2D6B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0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96BD2-BD71-4751-BA2E-395BA2E6F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051965-6353-4BA5-8D9C-BF9654207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D18FF-5347-4009-B454-58B79B731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7935A-BFC8-4950-92FD-2F80BB0C6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7EBBF-2F9C-4FB0-B87E-75443E57A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58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A8E979-EAC2-486A-976D-44F887059B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E3BD15-7EAF-4F9A-9F1C-D394444C5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FBFA1-6304-4752-AEA3-C72B1FAF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93D89-FD77-4847-B342-BD4223A8E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D22E5-599E-40FB-A39F-58B9A45E7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87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38348-A246-4A7F-9599-3FFA50F6A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259FE-1ADF-4FF1-9C30-4EB2C240A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3BCD1-1D06-4642-A3A6-ED1CAD8D6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7BDBE-E0B8-4EC3-B3DE-83CB78593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8A0B1-2B71-4AF1-ADAC-570096E45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0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800B1-C7B6-4FF2-B893-E5E8DA8B0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8AEB9-C34B-4858-BD47-D887DBADA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840EC-D1B8-4BA1-818F-8783E70F4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058AE-C19E-4AB3-B495-62888E1C6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F869A-3FA1-42DE-BD16-E9C29EFC0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BD3D4-1405-4EC6-A148-A34FA17C4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A24B-E423-4AF3-A329-E7F1A6179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8DAB6-B453-4ED4-A600-06C694C26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2613F-2D65-46A2-9B12-10C2A9E73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14D8A-1F25-4F07-A186-B94E826F8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027-FB2D-40B8-BCB9-B1158B5B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3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9CC87-2115-4038-9741-B7DFA2F75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20465B-17E2-4A9F-A619-6EC117F4E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88788A-B587-4FE2-88F6-8213F28A4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36D4FF-6723-4FCB-8FA4-3DCB1D2B85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E152F0-0C4A-46BB-837F-01B8DA334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C1EAC5-B15F-4DBD-95EE-4330F89B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8ECEBB-D4FB-44BF-B9FA-978F2CC02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1180F9-A07D-4EC4-BD78-D8A38CDC6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97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ACA30-70BF-4783-90E4-625AA0228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536D25-B779-4368-A0B4-639A689E1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22F70-CBEE-4A29-A173-27C4D4094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925D16-E158-48E2-B63E-F536973E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3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1694FA-8EFD-4DEB-90C7-3DB81288A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ED0C5-9A2C-4585-A20C-DB07CAD8F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48729E-B26F-4C51-8E93-36C04D232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A3E2-E9E0-4BEC-9FCC-D2F5E3D69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F57E8-E30C-41DF-8ECE-9E880FBDB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516D9-E96B-44FC-9269-109C4737EF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35054D-67D3-40DE-8612-F689781ED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78D0E-A941-4B25-927C-DDB9A09EF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B32C39-A5BC-4F83-ACDE-D0224459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0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0A20A-49AE-44C0-9628-36BCAF9A9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761ED2-24A0-491E-8976-C6E005EF9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45ED3-A42D-410F-9CB1-DC5B79759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0DD0D0-5CD2-4041-9C71-520E50CC0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DB404-E1F5-4E79-997C-D5ADFA110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AC2F36-5F3B-4A43-8EC6-7396847C4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6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BE820B-2502-456A-8F0B-40914C622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9030A-2F98-4FA7-BF50-001A10482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69A42-FC45-40DF-9498-FFD563B250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0E56E-C129-4936-A71A-3FC4C811DBA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FEF58-3E82-41CB-BFE3-DF5B09BEF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05056-2BAA-4832-A1B3-45E50F0849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09E92-8D1D-4300-B2C1-810247D22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73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customXml" Target="../ink/ink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tm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Relationship Id="rId9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AF1612-8164-4B9D-9ADE-9F1227C80E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28"/>
            <a:ext cx="12237043" cy="68485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9F8A2C-7B7A-426C-8BA8-9BC9DF227ACE}"/>
              </a:ext>
            </a:extLst>
          </p:cNvPr>
          <p:cNvSpPr txBox="1"/>
          <p:nvPr/>
        </p:nvSpPr>
        <p:spPr>
          <a:xfrm>
            <a:off x="781050" y="390525"/>
            <a:ext cx="461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NGỌC HỒI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A4D95D-195E-4034-8F89-17B6F1381831}"/>
              </a:ext>
            </a:extLst>
          </p:cNvPr>
          <p:cNvSpPr txBox="1"/>
          <p:nvPr/>
        </p:nvSpPr>
        <p:spPr>
          <a:xfrm>
            <a:off x="361950" y="1743075"/>
            <a:ext cx="5505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MÔN HÓA HỌC 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6DD3F1-B649-4833-8B70-37C9CE73B7CD}"/>
              </a:ext>
            </a:extLst>
          </p:cNvPr>
          <p:cNvSpPr txBox="1"/>
          <p:nvPr/>
        </p:nvSpPr>
        <p:spPr>
          <a:xfrm>
            <a:off x="361950" y="2781300"/>
            <a:ext cx="5362575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 – BÀI 8: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LUYỆN TẬP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8CA359-890F-478B-9D6D-2860DAAC3887}"/>
              </a:ext>
            </a:extLst>
          </p:cNvPr>
          <p:cNvSpPr txBox="1"/>
          <p:nvPr/>
        </p:nvSpPr>
        <p:spPr>
          <a:xfrm>
            <a:off x="1433512" y="5715000"/>
            <a:ext cx="3362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400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4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2400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050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1681CA-CE0A-4708-8EB3-F98EA697F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37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CAC6A5-5EBF-4225-A027-3FC9C8D11BA7}"/>
              </a:ext>
            </a:extLst>
          </p:cNvPr>
          <p:cNvSpPr txBox="1"/>
          <p:nvPr/>
        </p:nvSpPr>
        <p:spPr>
          <a:xfrm>
            <a:off x="914093" y="673583"/>
            <a:ext cx="66674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HÀNG NGANG THỨ 6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3CA9D5-FDD9-4136-8FB5-836DAE302CD6}"/>
              </a:ext>
            </a:extLst>
          </p:cNvPr>
          <p:cNvSpPr/>
          <p:nvPr/>
        </p:nvSpPr>
        <p:spPr>
          <a:xfrm>
            <a:off x="743258" y="2444545"/>
            <a:ext cx="7948459" cy="1447800"/>
          </a:xfrm>
          <a:prstGeom prst="roundRect">
            <a:avLst/>
          </a:prstGeom>
          <a:noFill/>
          <a:ln w="381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545066-8163-436C-BE2F-A0DA40BBAC2B}"/>
              </a:ext>
            </a:extLst>
          </p:cNvPr>
          <p:cNvSpPr txBox="1"/>
          <p:nvPr/>
        </p:nvSpPr>
        <p:spPr>
          <a:xfrm>
            <a:off x="2753032" y="4463845"/>
            <a:ext cx="402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Phân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tử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khối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row: Right 6">
            <a:hlinkClick r:id="rId3" action="ppaction://hlinksldjump"/>
            <a:extLst>
              <a:ext uri="{FF2B5EF4-FFF2-40B4-BE49-F238E27FC236}">
                <a16:creationId xmlns:a16="http://schemas.microsoft.com/office/drawing/2014/main" id="{8EC20462-1A3B-4BD0-8B0C-10CB5F412D99}"/>
              </a:ext>
            </a:extLst>
          </p:cNvPr>
          <p:cNvSpPr/>
          <p:nvPr/>
        </p:nvSpPr>
        <p:spPr>
          <a:xfrm>
            <a:off x="11344275" y="6238875"/>
            <a:ext cx="48577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BFE9B4B-0A17-48F1-A2CC-C8169B311392}"/>
                  </a:ext>
                </a:extLst>
              </p14:cNvPr>
              <p14:cNvContentPartPr/>
              <p14:nvPr/>
            </p14:nvContentPartPr>
            <p14:xfrm>
              <a:off x="5730480" y="3140280"/>
              <a:ext cx="1409760" cy="38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BFE9B4B-0A17-48F1-A2CC-C8169B31139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21120" y="3130920"/>
                <a:ext cx="1428480" cy="57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6576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49312FD-F318-4901-9AC9-D0DEB9014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5426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CCBB6D1-DF03-41FA-9DC9-80AE9DE75F4D}"/>
              </a:ext>
            </a:extLst>
          </p:cNvPr>
          <p:cNvSpPr txBox="1"/>
          <p:nvPr/>
        </p:nvSpPr>
        <p:spPr>
          <a:xfrm>
            <a:off x="2419350" y="1800225"/>
            <a:ext cx="5362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</a:t>
            </a:r>
          </a:p>
        </p:txBody>
      </p:sp>
    </p:spTree>
    <p:extLst>
      <p:ext uri="{BB962C8B-B14F-4D97-AF65-F5344CB8AC3E}">
        <p14:creationId xmlns:p14="http://schemas.microsoft.com/office/powerpoint/2010/main" val="1801761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C582C6-E613-4007-B221-19AA136A690A}"/>
              </a:ext>
            </a:extLst>
          </p:cNvPr>
          <p:cNvSpPr txBox="1"/>
          <p:nvPr/>
        </p:nvSpPr>
        <p:spPr>
          <a:xfrm>
            <a:off x="876300" y="581025"/>
            <a:ext cx="10515600" cy="3001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(SGK/30): </a:t>
            </a:r>
          </a:p>
          <a:p>
            <a:pPr>
              <a:lnSpc>
                <a:spcPct val="114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4000"/>
              </a:lnSpc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dẻo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4000"/>
              </a:lnSpc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Xenlulozơ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…).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AD19AD7-BCE6-4292-AB6B-F490AB3DD8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56178"/>
              </p:ext>
            </p:extLst>
          </p:nvPr>
        </p:nvGraphicFramePr>
        <p:xfrm>
          <a:off x="2232025" y="4211733"/>
          <a:ext cx="7778750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8925">
                  <a:extLst>
                    <a:ext uri="{9D8B030D-6E8A-4147-A177-3AD203B41FA5}">
                      <a16:colId xmlns:a16="http://schemas.microsoft.com/office/drawing/2014/main" val="3192485517"/>
                    </a:ext>
                  </a:extLst>
                </a:gridCol>
                <a:gridCol w="4949825">
                  <a:extLst>
                    <a:ext uri="{9D8B030D-6E8A-4147-A177-3AD203B41FA5}">
                      <a16:colId xmlns:a16="http://schemas.microsoft.com/office/drawing/2014/main" val="1054761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en-US" sz="28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ật</a:t>
                      </a: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1657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en-US" sz="28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ật</a:t>
                      </a: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endParaRPr lang="en-U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415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38765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22028F9-1205-4E05-B5B8-748FD1F6961F}"/>
              </a:ext>
            </a:extLst>
          </p:cNvPr>
          <p:cNvSpPr txBox="1"/>
          <p:nvPr/>
        </p:nvSpPr>
        <p:spPr>
          <a:xfrm>
            <a:off x="5334000" y="4186018"/>
            <a:ext cx="2676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5411E5-04D6-4235-A50E-3C9E847B7646}"/>
              </a:ext>
            </a:extLst>
          </p:cNvPr>
          <p:cNvSpPr txBox="1"/>
          <p:nvPr/>
        </p:nvSpPr>
        <p:spPr>
          <a:xfrm>
            <a:off x="5333999" y="4719773"/>
            <a:ext cx="2676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chậu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D8DE55-9363-4C20-A534-F7762DAB6736}"/>
              </a:ext>
            </a:extLst>
          </p:cNvPr>
          <p:cNvSpPr txBox="1"/>
          <p:nvPr/>
        </p:nvSpPr>
        <p:spPr>
          <a:xfrm>
            <a:off x="5333999" y="5213695"/>
            <a:ext cx="4502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dẻo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xenlulozơ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58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39DA18-964B-4A98-8AAC-90E2D99C34CA}"/>
              </a:ext>
            </a:extLst>
          </p:cNvPr>
          <p:cNvSpPr txBox="1"/>
          <p:nvPr/>
        </p:nvSpPr>
        <p:spPr>
          <a:xfrm>
            <a:off x="819159" y="264812"/>
            <a:ext cx="10534650" cy="3001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(SGK/30):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Biết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rằng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</a:p>
          <a:p>
            <a:pPr marL="457200" marR="0" lvl="0" indent="-45720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ắt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thể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nam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châm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hút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khối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lượng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riêng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 = 7,8 g/cm3.</a:t>
            </a:r>
          </a:p>
          <a:p>
            <a:pPr marL="457200" marR="0" lvl="0" indent="-45720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= 2,7 g/cm3</a:t>
            </a:r>
          </a:p>
          <a:p>
            <a:pPr marL="457200" marR="0" lvl="0" indent="-45720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Gỗ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D = 0,8 g/cm3</a:t>
            </a:r>
          </a:p>
          <a:p>
            <a:pPr marR="0" lvl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Hãy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trình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bày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tách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riêng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mỗi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chất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ra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khỏi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hỗn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gồm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bột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sắt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bột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nhôm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bột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gỗ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610AE2-999A-4518-9BB3-9BFB1B18049B}"/>
              </a:ext>
            </a:extLst>
          </p:cNvPr>
          <p:cNvSpPr txBox="1"/>
          <p:nvPr/>
        </p:nvSpPr>
        <p:spPr>
          <a:xfrm>
            <a:off x="5798348" y="3234083"/>
            <a:ext cx="4695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ột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sắt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bột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nhôm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bột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gỗ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3EAA1B1-1839-4855-9A50-5348123375DD}"/>
              </a:ext>
            </a:extLst>
          </p:cNvPr>
          <p:cNvCxnSpPr>
            <a:cxnSpLocks/>
          </p:cNvCxnSpPr>
          <p:nvPr/>
        </p:nvCxnSpPr>
        <p:spPr>
          <a:xfrm>
            <a:off x="8193886" y="3757303"/>
            <a:ext cx="0" cy="357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84D316D-9073-4EE7-A511-FE00A2B8C694}"/>
              </a:ext>
            </a:extLst>
          </p:cNvPr>
          <p:cNvCxnSpPr/>
          <p:nvPr/>
        </p:nvCxnSpPr>
        <p:spPr>
          <a:xfrm>
            <a:off x="6269836" y="4114835"/>
            <a:ext cx="37814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5434DD5-4FC6-4ADB-9B9A-A8B18160B69C}"/>
              </a:ext>
            </a:extLst>
          </p:cNvPr>
          <p:cNvCxnSpPr>
            <a:cxnSpLocks/>
          </p:cNvCxnSpPr>
          <p:nvPr/>
        </p:nvCxnSpPr>
        <p:spPr>
          <a:xfrm>
            <a:off x="10051261" y="4114835"/>
            <a:ext cx="0" cy="290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5A8F6FE-4592-48A4-BDC5-3014376A76A9}"/>
              </a:ext>
            </a:extLst>
          </p:cNvPr>
          <p:cNvCxnSpPr/>
          <p:nvPr/>
        </p:nvCxnSpPr>
        <p:spPr>
          <a:xfrm>
            <a:off x="6269836" y="4114835"/>
            <a:ext cx="0" cy="290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EBE470D-57DB-4D06-964E-C65BE86CB743}"/>
              </a:ext>
            </a:extLst>
          </p:cNvPr>
          <p:cNvSpPr txBox="1"/>
          <p:nvPr/>
        </p:nvSpPr>
        <p:spPr>
          <a:xfrm>
            <a:off x="819161" y="3803280"/>
            <a:ext cx="4305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82E5B9-2D0C-473F-A33F-58AB5812A54C}"/>
              </a:ext>
            </a:extLst>
          </p:cNvPr>
          <p:cNvSpPr txBox="1"/>
          <p:nvPr/>
        </p:nvSpPr>
        <p:spPr>
          <a:xfrm>
            <a:off x="5439974" y="4400585"/>
            <a:ext cx="1659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20772C-304A-4452-9713-F99AD2FABE52}"/>
              </a:ext>
            </a:extLst>
          </p:cNvPr>
          <p:cNvSpPr txBox="1"/>
          <p:nvPr/>
        </p:nvSpPr>
        <p:spPr>
          <a:xfrm>
            <a:off x="8696328" y="4400585"/>
            <a:ext cx="2714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D09F792-471C-4A5A-8D3F-4D4AE3166B22}"/>
              </a:ext>
            </a:extLst>
          </p:cNvPr>
          <p:cNvCxnSpPr>
            <a:stCxn id="24" idx="2"/>
          </p:cNvCxnSpPr>
          <p:nvPr/>
        </p:nvCxnSpPr>
        <p:spPr>
          <a:xfrm flipH="1">
            <a:off x="10051261" y="4923805"/>
            <a:ext cx="2374" cy="3149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08C92C7-87B5-44D6-B5C1-7282E3608D89}"/>
              </a:ext>
            </a:extLst>
          </p:cNvPr>
          <p:cNvCxnSpPr>
            <a:cxnSpLocks/>
          </p:cNvCxnSpPr>
          <p:nvPr/>
        </p:nvCxnSpPr>
        <p:spPr>
          <a:xfrm>
            <a:off x="7986712" y="5238750"/>
            <a:ext cx="29289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BD7A749-B2FB-4093-82E8-A2B8E70305D3}"/>
              </a:ext>
            </a:extLst>
          </p:cNvPr>
          <p:cNvCxnSpPr/>
          <p:nvPr/>
        </p:nvCxnSpPr>
        <p:spPr>
          <a:xfrm>
            <a:off x="7996237" y="5238750"/>
            <a:ext cx="0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8AC2070-4F11-4303-A62F-5E1A0B07C014}"/>
              </a:ext>
            </a:extLst>
          </p:cNvPr>
          <p:cNvCxnSpPr/>
          <p:nvPr/>
        </p:nvCxnSpPr>
        <p:spPr>
          <a:xfrm>
            <a:off x="10915650" y="5238750"/>
            <a:ext cx="0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4C488C17-D030-4956-9CE5-36785A676007}"/>
              </a:ext>
            </a:extLst>
          </p:cNvPr>
          <p:cNvSpPr txBox="1"/>
          <p:nvPr/>
        </p:nvSpPr>
        <p:spPr>
          <a:xfrm>
            <a:off x="819159" y="5047446"/>
            <a:ext cx="4305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B2: Cho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FE730DF-0D8B-4012-BAA7-902239136116}"/>
              </a:ext>
            </a:extLst>
          </p:cNvPr>
          <p:cNvSpPr txBox="1"/>
          <p:nvPr/>
        </p:nvSpPr>
        <p:spPr>
          <a:xfrm>
            <a:off x="6819902" y="5567087"/>
            <a:ext cx="23336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CC576C1-4F3F-4862-93E6-1C480C6AE034}"/>
              </a:ext>
            </a:extLst>
          </p:cNvPr>
          <p:cNvSpPr txBox="1"/>
          <p:nvPr/>
        </p:nvSpPr>
        <p:spPr>
          <a:xfrm>
            <a:off x="10020306" y="5558182"/>
            <a:ext cx="1790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2525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23" grpId="0"/>
      <p:bldP spid="24" grpId="0"/>
      <p:bldP spid="35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BF1868-80C8-4003-9060-B46120E992FB}"/>
              </a:ext>
            </a:extLst>
          </p:cNvPr>
          <p:cNvSpPr txBox="1"/>
          <p:nvPr/>
        </p:nvSpPr>
        <p:spPr>
          <a:xfrm>
            <a:off x="847724" y="464544"/>
            <a:ext cx="10734675" cy="2530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 (SGK/31):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X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liên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rằng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nặng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hơn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hidro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31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514350" marR="0" indent="-5143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A.</a:t>
            </a:r>
          </a:p>
          <a:p>
            <a:pPr marL="457200" marR="0" indent="-4572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khối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D479F6-DC95-43A9-9CE5-7B768AE05A92}"/>
              </a:ext>
            </a:extLst>
          </p:cNvPr>
          <p:cNvSpPr txBox="1"/>
          <p:nvPr/>
        </p:nvSpPr>
        <p:spPr>
          <a:xfrm>
            <a:off x="957261" y="3613075"/>
            <a:ext cx="6096000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a. - PTK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hiđro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2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đvC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17A98D-1E53-461A-91B2-B354E5D1E0D2}"/>
              </a:ext>
            </a:extLst>
          </p:cNvPr>
          <p:cNvSpPr txBox="1"/>
          <p:nvPr/>
        </p:nvSpPr>
        <p:spPr>
          <a:xfrm>
            <a:off x="4838700" y="2994724"/>
            <a:ext cx="2095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8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8C2614-CCAB-42C7-AF06-D2A00D6A8EC5}"/>
              </a:ext>
            </a:extLst>
          </p:cNvPr>
          <p:cNvSpPr txBox="1"/>
          <p:nvPr/>
        </p:nvSpPr>
        <p:spPr>
          <a:xfrm>
            <a:off x="1295400" y="4178199"/>
            <a:ext cx="7658100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PTK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là: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A = 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2.31 = 62 (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đvC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D91AC5-F11A-43B8-BEA6-7187A511C735}"/>
              </a:ext>
            </a:extLst>
          </p:cNvPr>
          <p:cNvSpPr txBox="1"/>
          <p:nvPr/>
        </p:nvSpPr>
        <p:spPr>
          <a:xfrm>
            <a:off x="957261" y="4779525"/>
            <a:ext cx="1595439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b. Ta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7DA584-8C9D-4078-99A4-27F5BE37C0EB}"/>
              </a:ext>
            </a:extLst>
          </p:cNvPr>
          <p:cNvSpPr txBox="1"/>
          <p:nvPr/>
        </p:nvSpPr>
        <p:spPr>
          <a:xfrm>
            <a:off x="2714625" y="5344649"/>
            <a:ext cx="2343150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62 = 2X + 16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5323C5-55D4-4A35-BE3A-2FFF32AC4EB6}"/>
              </a:ext>
            </a:extLst>
          </p:cNvPr>
          <p:cNvSpPr txBox="1"/>
          <p:nvPr/>
        </p:nvSpPr>
        <p:spPr>
          <a:xfrm>
            <a:off x="2838450" y="4821429"/>
            <a:ext cx="3581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A = 2X + O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D1E0633-912D-48D0-B3B1-C091C9100E73}"/>
              </a:ext>
            </a:extLst>
          </p:cNvPr>
          <p:cNvSpPr txBox="1"/>
          <p:nvPr/>
        </p:nvSpPr>
        <p:spPr>
          <a:xfrm>
            <a:off x="1295400" y="6048124"/>
            <a:ext cx="2590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NTK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X là: </a:t>
            </a:r>
            <a:endParaRPr lang="en-US" sz="28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F989B28-D3A1-4F54-B1F4-89192AEDB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970102"/>
            <a:ext cx="2643815" cy="88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4149060-FAE6-491E-A2AA-B92FC884D589}"/>
              </a:ext>
            </a:extLst>
          </p:cNvPr>
          <p:cNvSpPr txBox="1"/>
          <p:nvPr/>
        </p:nvSpPr>
        <p:spPr>
          <a:xfrm>
            <a:off x="6419850" y="6112796"/>
            <a:ext cx="10382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(</a:t>
            </a:r>
            <a:r>
              <a:rPr kumimoji="0" lang="fr-F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đvC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) 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C74645-09BF-4193-A4EA-D94BE371CD02}"/>
              </a:ext>
            </a:extLst>
          </p:cNvPr>
          <p:cNvSpPr txBox="1"/>
          <p:nvPr/>
        </p:nvSpPr>
        <p:spPr>
          <a:xfrm>
            <a:off x="7886701" y="6152441"/>
            <a:ext cx="38671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X là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Natri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(Na)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100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2" grpId="0"/>
      <p:bldP spid="14" grpId="0"/>
      <p:bldP spid="16" grpId="0"/>
      <p:bldP spid="19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6833AF-BB4A-49B9-8864-DDBFEF5001C1}"/>
              </a:ext>
            </a:extLst>
          </p:cNvPr>
          <p:cNvSpPr txBox="1"/>
          <p:nvPr/>
        </p:nvSpPr>
        <p:spPr>
          <a:xfrm>
            <a:off x="733424" y="467195"/>
            <a:ext cx="10487025" cy="1539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6: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liên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hidro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nặng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oxi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khối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hóa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636B9B-9E22-405C-9C12-B6D7B1AEF500}"/>
              </a:ext>
            </a:extLst>
          </p:cNvPr>
          <p:cNvSpPr txBox="1"/>
          <p:nvPr/>
        </p:nvSpPr>
        <p:spPr>
          <a:xfrm>
            <a:off x="4810125" y="2137474"/>
            <a:ext cx="2095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8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38CF5A-A686-448B-8299-41EDF11D59BE}"/>
              </a:ext>
            </a:extLst>
          </p:cNvPr>
          <p:cNvSpPr txBox="1"/>
          <p:nvPr/>
        </p:nvSpPr>
        <p:spPr>
          <a:xfrm>
            <a:off x="733424" y="2905780"/>
            <a:ext cx="76009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 - 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PTK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là: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    R = O = 16 (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đvC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50F08E-2346-49CE-9855-1B5394B6495F}"/>
              </a:ext>
            </a:extLst>
          </p:cNvPr>
          <p:cNvSpPr txBox="1"/>
          <p:nvPr/>
        </p:nvSpPr>
        <p:spPr>
          <a:xfrm>
            <a:off x="1104900" y="356014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Ta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     R = 1B + 4H</a:t>
            </a: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497AE4-B847-4A0A-BDAC-56EF8D695C34}"/>
              </a:ext>
            </a:extLst>
          </p:cNvPr>
          <p:cNvSpPr txBox="1"/>
          <p:nvPr/>
        </p:nvSpPr>
        <p:spPr>
          <a:xfrm>
            <a:off x="3048000" y="4054396"/>
            <a:ext cx="2343150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16 = B + 4.1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537AFF-5261-43D6-A530-10ECE26769FD}"/>
              </a:ext>
            </a:extLst>
          </p:cNvPr>
          <p:cNvSpPr txBox="1"/>
          <p:nvPr/>
        </p:nvSpPr>
        <p:spPr>
          <a:xfrm>
            <a:off x="2733675" y="4611027"/>
            <a:ext cx="42767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B = 16 – 4 = 12 (</a:t>
            </a:r>
            <a:r>
              <a:rPr kumimoji="0" lang="fr-F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đvC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)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F7057B-4736-469B-B92C-322550983874}"/>
              </a:ext>
            </a:extLst>
          </p:cNvPr>
          <p:cNvSpPr txBox="1"/>
          <p:nvPr/>
        </p:nvSpPr>
        <p:spPr>
          <a:xfrm>
            <a:off x="1295400" y="5240535"/>
            <a:ext cx="6096000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 là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cacbon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(C)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4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7424E9-E7C7-4A48-BC45-A861A715615C}"/>
              </a:ext>
            </a:extLst>
          </p:cNvPr>
          <p:cNvSpPr txBox="1"/>
          <p:nvPr/>
        </p:nvSpPr>
        <p:spPr>
          <a:xfrm>
            <a:off x="1076325" y="498421"/>
            <a:ext cx="10258425" cy="1539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7: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nơtron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proton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p, e, n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KHHH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604B07-76FF-4DAE-941D-16B0198EAA5A}"/>
              </a:ext>
            </a:extLst>
          </p:cNvPr>
          <p:cNvSpPr txBox="1"/>
          <p:nvPr/>
        </p:nvSpPr>
        <p:spPr>
          <a:xfrm>
            <a:off x="4810125" y="2137474"/>
            <a:ext cx="2095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8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62DB8A-6691-40ED-8362-0394C0BF3E41}"/>
              </a:ext>
            </a:extLst>
          </p:cNvPr>
          <p:cNvSpPr txBox="1"/>
          <p:nvPr/>
        </p:nvSpPr>
        <p:spPr>
          <a:xfrm>
            <a:off x="1076325" y="2931170"/>
            <a:ext cx="2667000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 </a:t>
            </a: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:  n = p + 1</a:t>
            </a:r>
            <a:endParaRPr lang="en-US" sz="24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29F0B5-A427-4828-A3F1-6FD439590F3B}"/>
              </a:ext>
            </a:extLst>
          </p:cNvPr>
          <p:cNvSpPr txBox="1"/>
          <p:nvPr/>
        </p:nvSpPr>
        <p:spPr>
          <a:xfrm>
            <a:off x="2190750" y="3672223"/>
            <a:ext cx="6096000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 + e – n = 10</a:t>
            </a:r>
            <a:endParaRPr lang="en-US" sz="24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AFC0-0608-492D-BCE6-5952AEE6F011}"/>
              </a:ext>
            </a:extLst>
          </p:cNvPr>
          <p:cNvSpPr txBox="1"/>
          <p:nvPr/>
        </p:nvSpPr>
        <p:spPr>
          <a:xfrm>
            <a:off x="1076325" y="4256288"/>
            <a:ext cx="2238375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 e = p</a:t>
            </a:r>
            <a:endParaRPr lang="en-US" sz="24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77F0E2-8914-4A25-A887-9FBC67E9CEA9}"/>
              </a:ext>
            </a:extLst>
          </p:cNvPr>
          <p:cNvSpPr txBox="1"/>
          <p:nvPr/>
        </p:nvSpPr>
        <p:spPr>
          <a:xfrm>
            <a:off x="3867150" y="2931170"/>
            <a:ext cx="857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(1)</a:t>
            </a:r>
            <a:endParaRPr lang="en-US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F924C8-9FBA-465E-80E3-1726C76A1456}"/>
              </a:ext>
            </a:extLst>
          </p:cNvPr>
          <p:cNvSpPr txBox="1"/>
          <p:nvPr/>
        </p:nvSpPr>
        <p:spPr>
          <a:xfrm>
            <a:off x="4567237" y="3706034"/>
            <a:ext cx="857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(2)</a:t>
            </a:r>
            <a:endParaRPr lang="en-US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0EDED7-4E46-48D3-9C16-72B2A69F0D55}"/>
              </a:ext>
            </a:extLst>
          </p:cNvPr>
          <p:cNvSpPr txBox="1"/>
          <p:nvPr/>
        </p:nvSpPr>
        <p:spPr>
          <a:xfrm>
            <a:off x="3543301" y="4312013"/>
            <a:ext cx="857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(3)</a:t>
            </a:r>
            <a:endParaRPr lang="en-US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EDCF65-CF46-4E38-AE32-E69615BD359F}"/>
              </a:ext>
            </a:extLst>
          </p:cNvPr>
          <p:cNvSpPr txBox="1"/>
          <p:nvPr/>
        </p:nvSpPr>
        <p:spPr>
          <a:xfrm>
            <a:off x="1081087" y="4939674"/>
            <a:ext cx="4149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(3)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(2), ta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CB6A96-CC6D-4904-9AD0-A693FE59A82C}"/>
              </a:ext>
            </a:extLst>
          </p:cNvPr>
          <p:cNvSpPr txBox="1"/>
          <p:nvPr/>
        </p:nvSpPr>
        <p:spPr>
          <a:xfrm>
            <a:off x="4650658" y="6139543"/>
            <a:ext cx="857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(4)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4D55FF-2419-4BCF-B58F-7B4C48BE6EE9}"/>
              </a:ext>
            </a:extLst>
          </p:cNvPr>
          <p:cNvSpPr txBox="1"/>
          <p:nvPr/>
        </p:nvSpPr>
        <p:spPr>
          <a:xfrm>
            <a:off x="7467602" y="3111383"/>
            <a:ext cx="4104966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Thay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(1) </a:t>
            </a: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(4) ta </a:t>
            </a: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:</a:t>
            </a:r>
            <a:endParaRPr lang="en-US" sz="28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11DA90D-8935-4117-9FB7-83831D652565}"/>
              </a:ext>
            </a:extLst>
          </p:cNvPr>
          <p:cNvSpPr txBox="1"/>
          <p:nvPr/>
        </p:nvSpPr>
        <p:spPr>
          <a:xfrm>
            <a:off x="2190750" y="5521451"/>
            <a:ext cx="23764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 + p – n = 10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783786-36F6-43BB-A420-525EC8456AD8}"/>
              </a:ext>
            </a:extLst>
          </p:cNvPr>
          <p:cNvSpPr txBox="1"/>
          <p:nvPr/>
        </p:nvSpPr>
        <p:spPr>
          <a:xfrm>
            <a:off x="2113936" y="6139543"/>
            <a:ext cx="25367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 2p – n = 10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7A44A89-DD49-4808-8C7F-90C6736BD4B5}"/>
              </a:ext>
            </a:extLst>
          </p:cNvPr>
          <p:cNvSpPr txBox="1"/>
          <p:nvPr/>
        </p:nvSpPr>
        <p:spPr>
          <a:xfrm>
            <a:off x="7467602" y="3861014"/>
            <a:ext cx="3195635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2p – (p + 1) = 10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0A08A52-AA71-4327-9604-C0ABC9D6540A}"/>
              </a:ext>
            </a:extLst>
          </p:cNvPr>
          <p:cNvSpPr txBox="1"/>
          <p:nvPr/>
        </p:nvSpPr>
        <p:spPr>
          <a:xfrm>
            <a:off x="7448012" y="4561408"/>
            <a:ext cx="3234813" cy="547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  <a:sym typeface="Wingdings" panose="05000000000000000000" pitchFamily="2" charset="2"/>
              </a:rPr>
              <a:t>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p = 11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B4F9054-31A1-4154-8E7C-C8FECE4A3710}"/>
              </a:ext>
            </a:extLst>
          </p:cNvPr>
          <p:cNvSpPr txBox="1"/>
          <p:nvPr/>
        </p:nvSpPr>
        <p:spPr>
          <a:xfrm>
            <a:off x="7467602" y="5247401"/>
            <a:ext cx="3234813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 là </a:t>
            </a: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Natri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(Na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336D71-D0AA-49C9-B54F-B338DF94502B}"/>
              </a:ext>
            </a:extLst>
          </p:cNvPr>
          <p:cNvCxnSpPr/>
          <p:nvPr/>
        </p:nvCxnSpPr>
        <p:spPr>
          <a:xfrm>
            <a:off x="6315075" y="3019692"/>
            <a:ext cx="0" cy="3339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22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3" grpId="0"/>
      <p:bldP spid="15" grpId="0"/>
      <p:bldP spid="16" grpId="0"/>
      <p:bldP spid="18" grpId="0"/>
      <p:bldP spid="20" grpId="0"/>
      <p:bldP spid="22" grpId="0"/>
      <p:bldP spid="24" grpId="0"/>
      <p:bldP spid="26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5F2A39-392E-4564-854C-D4FFECA3C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525"/>
            <a:ext cx="12272039" cy="6934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D47E26-20BC-40B3-A59E-58F9E8F4B5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089" y="4122974"/>
            <a:ext cx="7219950" cy="27350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DF2416A-DFFC-4287-BB82-48FAC8653883}"/>
              </a:ext>
            </a:extLst>
          </p:cNvPr>
          <p:cNvSpPr txBox="1"/>
          <p:nvPr/>
        </p:nvSpPr>
        <p:spPr>
          <a:xfrm>
            <a:off x="5052089" y="661156"/>
            <a:ext cx="6972300" cy="4147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BTVN: 4, 5 (SGK/31)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893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F1C530-D17E-48F6-BA75-4B4FDB3D1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22423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C695797-A92A-47DE-BBA8-5380897F74CC}"/>
              </a:ext>
            </a:extLst>
          </p:cNvPr>
          <p:cNvSpPr txBox="1"/>
          <p:nvPr/>
        </p:nvSpPr>
        <p:spPr>
          <a:xfrm>
            <a:off x="198834" y="1756142"/>
            <a:ext cx="5219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NHỚ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270E93F-210E-48C7-8F47-5A173E383523}"/>
              </a:ext>
            </a:extLst>
          </p:cNvPr>
          <p:cNvSpPr/>
          <p:nvPr/>
        </p:nvSpPr>
        <p:spPr>
          <a:xfrm>
            <a:off x="5886450" y="1826567"/>
            <a:ext cx="4994940" cy="1028700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DCA8612-6C72-4369-8DD6-E6CC8312723F}"/>
              </a:ext>
            </a:extLst>
          </p:cNvPr>
          <p:cNvSpPr/>
          <p:nvPr/>
        </p:nvSpPr>
        <p:spPr>
          <a:xfrm>
            <a:off x="5267325" y="3653135"/>
            <a:ext cx="4994940" cy="1028700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F4FABF-8FCC-4C61-AC1B-C1654F940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982604"/>
            <a:ext cx="2548017" cy="23697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020A3F1-BE50-4C98-A12B-E3B1B311F0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22" y="3411796"/>
            <a:ext cx="927148" cy="151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65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85E9597-50F8-495F-BD65-5C1EC2ACAD08}"/>
              </a:ext>
            </a:extLst>
          </p:cNvPr>
          <p:cNvSpPr/>
          <p:nvPr/>
        </p:nvSpPr>
        <p:spPr>
          <a:xfrm>
            <a:off x="5366742" y="546705"/>
            <a:ext cx="16811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DF885-715C-476C-AC6E-2793C8C1331A}"/>
              </a:ext>
            </a:extLst>
          </p:cNvPr>
          <p:cNvSpPr/>
          <p:nvPr/>
        </p:nvSpPr>
        <p:spPr>
          <a:xfrm>
            <a:off x="3115270" y="1623685"/>
            <a:ext cx="26717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2E13B6-F4A6-46D9-BF07-4050443A8AFB}"/>
              </a:ext>
            </a:extLst>
          </p:cNvPr>
          <p:cNvSpPr/>
          <p:nvPr/>
        </p:nvSpPr>
        <p:spPr>
          <a:xfrm>
            <a:off x="6443069" y="1618923"/>
            <a:ext cx="26717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E607661-E5B1-4C3C-97B8-725A71DF7E22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4451152" y="1194405"/>
            <a:ext cx="1756172" cy="429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4BE3CD-E906-48AF-913C-DC4C04593C97}"/>
              </a:ext>
            </a:extLst>
          </p:cNvPr>
          <p:cNvCxnSpPr>
            <a:stCxn id="7" idx="2"/>
            <a:endCxn id="9" idx="0"/>
          </p:cNvCxnSpPr>
          <p:nvPr/>
        </p:nvCxnSpPr>
        <p:spPr>
          <a:xfrm>
            <a:off x="6207324" y="1194405"/>
            <a:ext cx="1571627" cy="424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0CCC8D92-A585-4B8F-A02E-20829689D5DC}"/>
              </a:ext>
            </a:extLst>
          </p:cNvPr>
          <p:cNvSpPr/>
          <p:nvPr/>
        </p:nvSpPr>
        <p:spPr>
          <a:xfrm>
            <a:off x="5366741" y="2691141"/>
            <a:ext cx="16811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8B98324-C418-40C0-8797-149E3FB888C7}"/>
              </a:ext>
            </a:extLst>
          </p:cNvPr>
          <p:cNvCxnSpPr>
            <a:stCxn id="8" idx="2"/>
            <a:endCxn id="16" idx="0"/>
          </p:cNvCxnSpPr>
          <p:nvPr/>
        </p:nvCxnSpPr>
        <p:spPr>
          <a:xfrm>
            <a:off x="4451152" y="2271385"/>
            <a:ext cx="1756171" cy="419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3A01FF3-6BE7-45E4-943A-154BD983979F}"/>
              </a:ext>
            </a:extLst>
          </p:cNvPr>
          <p:cNvCxnSpPr>
            <a:stCxn id="9" idx="2"/>
            <a:endCxn id="16" idx="0"/>
          </p:cNvCxnSpPr>
          <p:nvPr/>
        </p:nvCxnSpPr>
        <p:spPr>
          <a:xfrm flipH="1">
            <a:off x="6207323" y="2266623"/>
            <a:ext cx="1571628" cy="424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5D07F62-D66E-4BD7-80BC-D6B511894E65}"/>
              </a:ext>
            </a:extLst>
          </p:cNvPr>
          <p:cNvSpPr txBox="1"/>
          <p:nvPr/>
        </p:nvSpPr>
        <p:spPr>
          <a:xfrm>
            <a:off x="4010024" y="3334079"/>
            <a:ext cx="456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2EE08EC-1801-4635-9916-E46553EA2725}"/>
              </a:ext>
            </a:extLst>
          </p:cNvPr>
          <p:cNvSpPr/>
          <p:nvPr/>
        </p:nvSpPr>
        <p:spPr>
          <a:xfrm>
            <a:off x="3115270" y="4227049"/>
            <a:ext cx="16811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CB9AC97-8944-4F44-A9B4-D3C7B6A0E6EB}"/>
              </a:ext>
            </a:extLst>
          </p:cNvPr>
          <p:cNvSpPr/>
          <p:nvPr/>
        </p:nvSpPr>
        <p:spPr>
          <a:xfrm>
            <a:off x="7433669" y="4221961"/>
            <a:ext cx="16811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1E625F7-28CF-424B-AD33-6F0B72B4FEBF}"/>
              </a:ext>
            </a:extLst>
          </p:cNvPr>
          <p:cNvSpPr/>
          <p:nvPr/>
        </p:nvSpPr>
        <p:spPr>
          <a:xfrm>
            <a:off x="2118717" y="5455774"/>
            <a:ext cx="16811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D8F566A-6BD8-478B-B046-73F3A1ED2015}"/>
              </a:ext>
            </a:extLst>
          </p:cNvPr>
          <p:cNvSpPr/>
          <p:nvPr/>
        </p:nvSpPr>
        <p:spPr>
          <a:xfrm>
            <a:off x="4105869" y="5455774"/>
            <a:ext cx="16811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BBCD9C5-6204-4CE3-AC65-C3B01C34E93B}"/>
              </a:ext>
            </a:extLst>
          </p:cNvPr>
          <p:cNvSpPr/>
          <p:nvPr/>
        </p:nvSpPr>
        <p:spPr>
          <a:xfrm>
            <a:off x="6443069" y="5455774"/>
            <a:ext cx="16811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HCVC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A0D74B5-1739-494C-A11A-1DA81A2B0A0E}"/>
              </a:ext>
            </a:extLst>
          </p:cNvPr>
          <p:cNvSpPr/>
          <p:nvPr/>
        </p:nvSpPr>
        <p:spPr>
          <a:xfrm>
            <a:off x="8430220" y="5455774"/>
            <a:ext cx="1681163" cy="647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HCHC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F6B1635-0C3E-4853-9B6F-EEA0E8621F43}"/>
              </a:ext>
            </a:extLst>
          </p:cNvPr>
          <p:cNvCxnSpPr>
            <a:stCxn id="21" idx="2"/>
            <a:endCxn id="31" idx="0"/>
          </p:cNvCxnSpPr>
          <p:nvPr/>
        </p:nvCxnSpPr>
        <p:spPr>
          <a:xfrm flipH="1">
            <a:off x="3955852" y="3857299"/>
            <a:ext cx="2335410" cy="369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FC3C368-E7D6-4D5C-9568-2FDCEB64DF04}"/>
              </a:ext>
            </a:extLst>
          </p:cNvPr>
          <p:cNvCxnSpPr>
            <a:stCxn id="21" idx="2"/>
            <a:endCxn id="32" idx="0"/>
          </p:cNvCxnSpPr>
          <p:nvPr/>
        </p:nvCxnSpPr>
        <p:spPr>
          <a:xfrm>
            <a:off x="6291262" y="3857299"/>
            <a:ext cx="1982989" cy="364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DBAB660-55C8-4353-A170-7E75DF119FF2}"/>
              </a:ext>
            </a:extLst>
          </p:cNvPr>
          <p:cNvCxnSpPr>
            <a:stCxn id="31" idx="2"/>
            <a:endCxn id="33" idx="0"/>
          </p:cNvCxnSpPr>
          <p:nvPr/>
        </p:nvCxnSpPr>
        <p:spPr>
          <a:xfrm flipH="1">
            <a:off x="2959299" y="4874749"/>
            <a:ext cx="996553" cy="581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34B93B1-8961-41FA-B747-B612BCF8781D}"/>
              </a:ext>
            </a:extLst>
          </p:cNvPr>
          <p:cNvCxnSpPr>
            <a:stCxn id="31" idx="2"/>
            <a:endCxn id="34" idx="0"/>
          </p:cNvCxnSpPr>
          <p:nvPr/>
        </p:nvCxnSpPr>
        <p:spPr>
          <a:xfrm>
            <a:off x="3955852" y="4874749"/>
            <a:ext cx="990599" cy="581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AFC93FD-044F-42D3-ADFA-48569F954904}"/>
              </a:ext>
            </a:extLst>
          </p:cNvPr>
          <p:cNvCxnSpPr>
            <a:stCxn id="32" idx="2"/>
            <a:endCxn id="35" idx="0"/>
          </p:cNvCxnSpPr>
          <p:nvPr/>
        </p:nvCxnSpPr>
        <p:spPr>
          <a:xfrm flipH="1">
            <a:off x="7283651" y="4869661"/>
            <a:ext cx="990600" cy="586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645D5C4-3F5A-4DD4-BDA4-5B25F8280CFC}"/>
              </a:ext>
            </a:extLst>
          </p:cNvPr>
          <p:cNvCxnSpPr>
            <a:stCxn id="32" idx="2"/>
            <a:endCxn id="36" idx="0"/>
          </p:cNvCxnSpPr>
          <p:nvPr/>
        </p:nvCxnSpPr>
        <p:spPr>
          <a:xfrm>
            <a:off x="8274251" y="4869661"/>
            <a:ext cx="996551" cy="586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Ảnh động Powerpoint CTU">
            <a:extLst>
              <a:ext uri="{FF2B5EF4-FFF2-40B4-BE49-F238E27FC236}">
                <a16:creationId xmlns:a16="http://schemas.microsoft.com/office/drawing/2014/main" id="{83774FC8-1620-4145-9283-E6D4FB73015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537"/>
            <a:ext cx="1681163" cy="1576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95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717280-E655-4789-931B-BAB1C23245B4}"/>
              </a:ext>
            </a:extLst>
          </p:cNvPr>
          <p:cNvSpPr txBox="1"/>
          <p:nvPr/>
        </p:nvSpPr>
        <p:spPr>
          <a:xfrm>
            <a:off x="3457575" y="419100"/>
            <a:ext cx="5419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D2593A-1F0E-4839-9CCF-C74409AA564F}"/>
              </a:ext>
            </a:extLst>
          </p:cNvPr>
          <p:cNvSpPr/>
          <p:nvPr/>
        </p:nvSpPr>
        <p:spPr>
          <a:xfrm>
            <a:off x="4400550" y="4342031"/>
            <a:ext cx="666750" cy="6463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913EAA-DE95-4F5C-9DF6-E86F2F1B2D7A}"/>
              </a:ext>
            </a:extLst>
          </p:cNvPr>
          <p:cNvSpPr/>
          <p:nvPr/>
        </p:nvSpPr>
        <p:spPr>
          <a:xfrm>
            <a:off x="5067300" y="4342031"/>
            <a:ext cx="666750" cy="6463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0EC556-1427-4399-98AE-CB93172A4C53}"/>
              </a:ext>
            </a:extLst>
          </p:cNvPr>
          <p:cNvSpPr/>
          <p:nvPr/>
        </p:nvSpPr>
        <p:spPr>
          <a:xfrm>
            <a:off x="5734050" y="4342031"/>
            <a:ext cx="666750" cy="6463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11CAB8-D703-434B-BF02-629FBB5C7889}"/>
              </a:ext>
            </a:extLst>
          </p:cNvPr>
          <p:cNvSpPr/>
          <p:nvPr/>
        </p:nvSpPr>
        <p:spPr>
          <a:xfrm>
            <a:off x="6400800" y="4342031"/>
            <a:ext cx="666750" cy="6463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3F892B-E5B8-4292-842A-D0FF226498A1}"/>
              </a:ext>
            </a:extLst>
          </p:cNvPr>
          <p:cNvSpPr/>
          <p:nvPr/>
        </p:nvSpPr>
        <p:spPr>
          <a:xfrm>
            <a:off x="7067550" y="4342031"/>
            <a:ext cx="666750" cy="6463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3F5507-9154-465F-B2DE-89D0A39EB636}"/>
              </a:ext>
            </a:extLst>
          </p:cNvPr>
          <p:cNvSpPr/>
          <p:nvPr/>
        </p:nvSpPr>
        <p:spPr>
          <a:xfrm>
            <a:off x="7734300" y="4342031"/>
            <a:ext cx="666750" cy="6463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F08790-D35B-4A78-BD1F-1C09E5ABCD1C}"/>
              </a:ext>
            </a:extLst>
          </p:cNvPr>
          <p:cNvSpPr/>
          <p:nvPr/>
        </p:nvSpPr>
        <p:spPr>
          <a:xfrm>
            <a:off x="3067050" y="1620619"/>
            <a:ext cx="666750" cy="6463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15418C-CA66-41ED-A4FB-546FDA729194}"/>
              </a:ext>
            </a:extLst>
          </p:cNvPr>
          <p:cNvSpPr/>
          <p:nvPr/>
        </p:nvSpPr>
        <p:spPr>
          <a:xfrm>
            <a:off x="3733800" y="1620619"/>
            <a:ext cx="666750" cy="6463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C38043-610E-4B78-AE69-5843620EB36F}"/>
              </a:ext>
            </a:extLst>
          </p:cNvPr>
          <p:cNvSpPr/>
          <p:nvPr/>
        </p:nvSpPr>
        <p:spPr>
          <a:xfrm>
            <a:off x="4400550" y="1620619"/>
            <a:ext cx="666750" cy="6463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0C5E0-78E2-4240-8396-68FE05221577}"/>
              </a:ext>
            </a:extLst>
          </p:cNvPr>
          <p:cNvSpPr/>
          <p:nvPr/>
        </p:nvSpPr>
        <p:spPr>
          <a:xfrm>
            <a:off x="5067300" y="1620619"/>
            <a:ext cx="666750" cy="6463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57AA6E-2D3C-46D0-BE37-19BFB5D474EC}"/>
              </a:ext>
            </a:extLst>
          </p:cNvPr>
          <p:cNvSpPr/>
          <p:nvPr/>
        </p:nvSpPr>
        <p:spPr>
          <a:xfrm>
            <a:off x="5734050" y="1620619"/>
            <a:ext cx="666750" cy="6463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61FB59-9277-4909-9710-CC888369F396}"/>
              </a:ext>
            </a:extLst>
          </p:cNvPr>
          <p:cNvSpPr/>
          <p:nvPr/>
        </p:nvSpPr>
        <p:spPr>
          <a:xfrm>
            <a:off x="6400800" y="1620619"/>
            <a:ext cx="666750" cy="6463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15A056-E9D8-4EBE-B148-F5D9CF46B2C8}"/>
              </a:ext>
            </a:extLst>
          </p:cNvPr>
          <p:cNvSpPr/>
          <p:nvPr/>
        </p:nvSpPr>
        <p:spPr>
          <a:xfrm>
            <a:off x="306705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23B4D7-E972-48AE-BB19-90D0C591C1CA}"/>
              </a:ext>
            </a:extLst>
          </p:cNvPr>
          <p:cNvSpPr/>
          <p:nvPr/>
        </p:nvSpPr>
        <p:spPr>
          <a:xfrm>
            <a:off x="373380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984BB42-CB25-49E1-8189-A9EFCC305C02}"/>
              </a:ext>
            </a:extLst>
          </p:cNvPr>
          <p:cNvSpPr/>
          <p:nvPr/>
        </p:nvSpPr>
        <p:spPr>
          <a:xfrm>
            <a:off x="440055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764F4B-CAA3-4822-A3D1-E376E6304DD4}"/>
              </a:ext>
            </a:extLst>
          </p:cNvPr>
          <p:cNvSpPr/>
          <p:nvPr/>
        </p:nvSpPr>
        <p:spPr>
          <a:xfrm>
            <a:off x="506730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C7C3F9A-779F-4E2C-B08D-53F2B6BEC0F2}"/>
              </a:ext>
            </a:extLst>
          </p:cNvPr>
          <p:cNvSpPr/>
          <p:nvPr/>
        </p:nvSpPr>
        <p:spPr>
          <a:xfrm>
            <a:off x="573405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24118B-41E5-45A9-B9F0-CC589CCD36BE}"/>
              </a:ext>
            </a:extLst>
          </p:cNvPr>
          <p:cNvSpPr/>
          <p:nvPr/>
        </p:nvSpPr>
        <p:spPr>
          <a:xfrm>
            <a:off x="640080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7C382A0-6702-40B7-8829-6B255D1BF82F}"/>
              </a:ext>
            </a:extLst>
          </p:cNvPr>
          <p:cNvSpPr/>
          <p:nvPr/>
        </p:nvSpPr>
        <p:spPr>
          <a:xfrm>
            <a:off x="706755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624BC69-C692-4117-AD14-2343DEDB8D4B}"/>
              </a:ext>
            </a:extLst>
          </p:cNvPr>
          <p:cNvSpPr/>
          <p:nvPr/>
        </p:nvSpPr>
        <p:spPr>
          <a:xfrm>
            <a:off x="773430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8B73484-8BB5-4866-BD65-17717C522638}"/>
              </a:ext>
            </a:extLst>
          </p:cNvPr>
          <p:cNvSpPr/>
          <p:nvPr/>
        </p:nvSpPr>
        <p:spPr>
          <a:xfrm>
            <a:off x="840105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F8FBAF1-5B30-4C4E-AE61-83977D38B8B3}"/>
              </a:ext>
            </a:extLst>
          </p:cNvPr>
          <p:cNvSpPr/>
          <p:nvPr/>
        </p:nvSpPr>
        <p:spPr>
          <a:xfrm>
            <a:off x="9067800" y="5022384"/>
            <a:ext cx="666750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6A0E017-FEBA-498F-B948-C5009B0D1BA2}"/>
              </a:ext>
            </a:extLst>
          </p:cNvPr>
          <p:cNvSpPr/>
          <p:nvPr/>
        </p:nvSpPr>
        <p:spPr>
          <a:xfrm>
            <a:off x="3067050" y="3661678"/>
            <a:ext cx="666750" cy="64633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D9B8ADD-692D-4778-B730-83F8BCB5FE8D}"/>
              </a:ext>
            </a:extLst>
          </p:cNvPr>
          <p:cNvSpPr/>
          <p:nvPr/>
        </p:nvSpPr>
        <p:spPr>
          <a:xfrm>
            <a:off x="3733800" y="3661678"/>
            <a:ext cx="666750" cy="64633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910B892-77E7-42A2-BF21-B26EC4A9DA19}"/>
              </a:ext>
            </a:extLst>
          </p:cNvPr>
          <p:cNvSpPr/>
          <p:nvPr/>
        </p:nvSpPr>
        <p:spPr>
          <a:xfrm>
            <a:off x="4400550" y="3661678"/>
            <a:ext cx="666750" cy="64633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7B6E8B0-ACD6-4D2F-AA3B-109CC7EF915B}"/>
              </a:ext>
            </a:extLst>
          </p:cNvPr>
          <p:cNvSpPr/>
          <p:nvPr/>
        </p:nvSpPr>
        <p:spPr>
          <a:xfrm>
            <a:off x="5067300" y="3661678"/>
            <a:ext cx="666750" cy="64633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5D48F35-39E8-4643-854F-0FF1EA61030A}"/>
              </a:ext>
            </a:extLst>
          </p:cNvPr>
          <p:cNvSpPr/>
          <p:nvPr/>
        </p:nvSpPr>
        <p:spPr>
          <a:xfrm>
            <a:off x="5734050" y="3661678"/>
            <a:ext cx="666750" cy="64633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EDCCC58-B1FB-4196-B034-273E6E17C31A}"/>
              </a:ext>
            </a:extLst>
          </p:cNvPr>
          <p:cNvSpPr/>
          <p:nvPr/>
        </p:nvSpPr>
        <p:spPr>
          <a:xfrm>
            <a:off x="6400800" y="3661678"/>
            <a:ext cx="666750" cy="64633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516DC42-CFAE-4AAB-9E52-63427B166D19}"/>
              </a:ext>
            </a:extLst>
          </p:cNvPr>
          <p:cNvSpPr/>
          <p:nvPr/>
        </p:nvSpPr>
        <p:spPr>
          <a:xfrm>
            <a:off x="3067050" y="2981325"/>
            <a:ext cx="66675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AA19590-EF59-4AD2-80BF-9FC5414D25DA}"/>
              </a:ext>
            </a:extLst>
          </p:cNvPr>
          <p:cNvSpPr/>
          <p:nvPr/>
        </p:nvSpPr>
        <p:spPr>
          <a:xfrm>
            <a:off x="3733800" y="2981325"/>
            <a:ext cx="66675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47849C4-2937-44AE-A213-94CE8F6D0ED5}"/>
              </a:ext>
            </a:extLst>
          </p:cNvPr>
          <p:cNvSpPr/>
          <p:nvPr/>
        </p:nvSpPr>
        <p:spPr>
          <a:xfrm>
            <a:off x="4400550" y="2981325"/>
            <a:ext cx="66675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DF3660A-9439-4329-BD29-AC75450828FB}"/>
              </a:ext>
            </a:extLst>
          </p:cNvPr>
          <p:cNvSpPr/>
          <p:nvPr/>
        </p:nvSpPr>
        <p:spPr>
          <a:xfrm>
            <a:off x="5067300" y="2981325"/>
            <a:ext cx="66675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AE7E8C4-7063-4236-AD8D-0BE8DD86AB95}"/>
              </a:ext>
            </a:extLst>
          </p:cNvPr>
          <p:cNvSpPr/>
          <p:nvPr/>
        </p:nvSpPr>
        <p:spPr>
          <a:xfrm>
            <a:off x="5734050" y="2981325"/>
            <a:ext cx="66675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2FA9085-031F-428A-9FE1-D0669B3C42F6}"/>
              </a:ext>
            </a:extLst>
          </p:cNvPr>
          <p:cNvSpPr/>
          <p:nvPr/>
        </p:nvSpPr>
        <p:spPr>
          <a:xfrm>
            <a:off x="6400800" y="2981325"/>
            <a:ext cx="66675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0A4CE2D-BE58-4728-B963-FB6701DFEA3F}"/>
              </a:ext>
            </a:extLst>
          </p:cNvPr>
          <p:cNvSpPr/>
          <p:nvPr/>
        </p:nvSpPr>
        <p:spPr>
          <a:xfrm>
            <a:off x="7067550" y="2981325"/>
            <a:ext cx="66675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4FC1C86-FE16-4A95-BF52-B61A24605C94}"/>
              </a:ext>
            </a:extLst>
          </p:cNvPr>
          <p:cNvSpPr/>
          <p:nvPr/>
        </p:nvSpPr>
        <p:spPr>
          <a:xfrm>
            <a:off x="3733800" y="2300972"/>
            <a:ext cx="66675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F504505-C512-4CF0-8421-1DC362154C3F}"/>
              </a:ext>
            </a:extLst>
          </p:cNvPr>
          <p:cNvSpPr/>
          <p:nvPr/>
        </p:nvSpPr>
        <p:spPr>
          <a:xfrm>
            <a:off x="4400550" y="2300972"/>
            <a:ext cx="66675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91A7C5-0FE8-4BD8-AF3F-62C46751A8BF}"/>
              </a:ext>
            </a:extLst>
          </p:cNvPr>
          <p:cNvSpPr/>
          <p:nvPr/>
        </p:nvSpPr>
        <p:spPr>
          <a:xfrm>
            <a:off x="5067300" y="2300972"/>
            <a:ext cx="66675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39CC460-4807-47E4-AD3B-20D997194B47}"/>
              </a:ext>
            </a:extLst>
          </p:cNvPr>
          <p:cNvSpPr/>
          <p:nvPr/>
        </p:nvSpPr>
        <p:spPr>
          <a:xfrm>
            <a:off x="5734050" y="2300972"/>
            <a:ext cx="66675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08BFC4F-35E5-4CE6-A4EE-F0769EEAEADF}"/>
              </a:ext>
            </a:extLst>
          </p:cNvPr>
          <p:cNvSpPr/>
          <p:nvPr/>
        </p:nvSpPr>
        <p:spPr>
          <a:xfrm>
            <a:off x="6400800" y="2300972"/>
            <a:ext cx="66675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2FCD5D1-D10A-47D9-B61F-9805B6F06B5C}"/>
              </a:ext>
            </a:extLst>
          </p:cNvPr>
          <p:cNvSpPr/>
          <p:nvPr/>
        </p:nvSpPr>
        <p:spPr>
          <a:xfrm>
            <a:off x="7067550" y="2300972"/>
            <a:ext cx="66675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D9B25A0-6D0A-4F1E-8517-6F8216F60FCA}"/>
              </a:ext>
            </a:extLst>
          </p:cNvPr>
          <p:cNvSpPr/>
          <p:nvPr/>
        </p:nvSpPr>
        <p:spPr>
          <a:xfrm>
            <a:off x="7734300" y="2300972"/>
            <a:ext cx="66675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53" name="Oval 52">
            <a:hlinkClick r:id="rId2" action="ppaction://hlinksldjump"/>
            <a:extLst>
              <a:ext uri="{FF2B5EF4-FFF2-40B4-BE49-F238E27FC236}">
                <a16:creationId xmlns:a16="http://schemas.microsoft.com/office/drawing/2014/main" id="{3068DC68-A9A0-456B-9517-6320E41E287C}"/>
              </a:ext>
            </a:extLst>
          </p:cNvPr>
          <p:cNvSpPr/>
          <p:nvPr/>
        </p:nvSpPr>
        <p:spPr>
          <a:xfrm>
            <a:off x="762000" y="1620619"/>
            <a:ext cx="561975" cy="53203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4" name="Oval 53">
            <a:hlinkClick r:id="rId3" action="ppaction://hlinksldjump"/>
            <a:extLst>
              <a:ext uri="{FF2B5EF4-FFF2-40B4-BE49-F238E27FC236}">
                <a16:creationId xmlns:a16="http://schemas.microsoft.com/office/drawing/2014/main" id="{73B0E7E9-580C-4B99-A52E-2578C6FC6579}"/>
              </a:ext>
            </a:extLst>
          </p:cNvPr>
          <p:cNvSpPr/>
          <p:nvPr/>
        </p:nvSpPr>
        <p:spPr>
          <a:xfrm>
            <a:off x="762000" y="2286000"/>
            <a:ext cx="561975" cy="53203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5" name="Oval 54">
            <a:hlinkClick r:id="rId4" action="ppaction://hlinksldjump"/>
            <a:extLst>
              <a:ext uri="{FF2B5EF4-FFF2-40B4-BE49-F238E27FC236}">
                <a16:creationId xmlns:a16="http://schemas.microsoft.com/office/drawing/2014/main" id="{1D6466A0-16D3-4A19-ADBE-391AF71E1601}"/>
              </a:ext>
            </a:extLst>
          </p:cNvPr>
          <p:cNvSpPr/>
          <p:nvPr/>
        </p:nvSpPr>
        <p:spPr>
          <a:xfrm>
            <a:off x="761999" y="3038474"/>
            <a:ext cx="561975" cy="53203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6" name="Oval 55">
            <a:hlinkClick r:id="rId5" action="ppaction://hlinksldjump"/>
            <a:extLst>
              <a:ext uri="{FF2B5EF4-FFF2-40B4-BE49-F238E27FC236}">
                <a16:creationId xmlns:a16="http://schemas.microsoft.com/office/drawing/2014/main" id="{C8F80B6F-BB68-4C11-A56D-BC380BBCB38C}"/>
              </a:ext>
            </a:extLst>
          </p:cNvPr>
          <p:cNvSpPr/>
          <p:nvPr/>
        </p:nvSpPr>
        <p:spPr>
          <a:xfrm>
            <a:off x="761999" y="3721535"/>
            <a:ext cx="561975" cy="53203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7" name="Oval 56">
            <a:hlinkClick r:id="rId6" action="ppaction://hlinksldjump"/>
            <a:extLst>
              <a:ext uri="{FF2B5EF4-FFF2-40B4-BE49-F238E27FC236}">
                <a16:creationId xmlns:a16="http://schemas.microsoft.com/office/drawing/2014/main" id="{762C642B-F6EA-4CB4-890A-BDC227F5A934}"/>
              </a:ext>
            </a:extLst>
          </p:cNvPr>
          <p:cNvSpPr/>
          <p:nvPr/>
        </p:nvSpPr>
        <p:spPr>
          <a:xfrm>
            <a:off x="761999" y="4399180"/>
            <a:ext cx="561975" cy="53203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8" name="Oval 57">
            <a:hlinkClick r:id="rId7" action="ppaction://hlinksldjump"/>
            <a:extLst>
              <a:ext uri="{FF2B5EF4-FFF2-40B4-BE49-F238E27FC236}">
                <a16:creationId xmlns:a16="http://schemas.microsoft.com/office/drawing/2014/main" id="{6B017C27-B69C-429D-B07F-99C5CCE03707}"/>
              </a:ext>
            </a:extLst>
          </p:cNvPr>
          <p:cNvSpPr/>
          <p:nvPr/>
        </p:nvSpPr>
        <p:spPr>
          <a:xfrm>
            <a:off x="761999" y="5076825"/>
            <a:ext cx="561975" cy="53203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9" name="Star: 5 Points 58">
            <a:extLst>
              <a:ext uri="{FF2B5EF4-FFF2-40B4-BE49-F238E27FC236}">
                <a16:creationId xmlns:a16="http://schemas.microsoft.com/office/drawing/2014/main" id="{953054C3-BA12-4804-A16D-16E497C44F20}"/>
              </a:ext>
            </a:extLst>
          </p:cNvPr>
          <p:cNvSpPr/>
          <p:nvPr/>
        </p:nvSpPr>
        <p:spPr>
          <a:xfrm>
            <a:off x="11039475" y="5119687"/>
            <a:ext cx="514350" cy="446306"/>
          </a:xfrm>
          <a:prstGeom prst="star5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Star: 5 Points 59">
            <a:extLst>
              <a:ext uri="{FF2B5EF4-FFF2-40B4-BE49-F238E27FC236}">
                <a16:creationId xmlns:a16="http://schemas.microsoft.com/office/drawing/2014/main" id="{F6C05A9D-03BB-4EA7-ABC5-B8A5F9736911}"/>
              </a:ext>
            </a:extLst>
          </p:cNvPr>
          <p:cNvSpPr/>
          <p:nvPr/>
        </p:nvSpPr>
        <p:spPr>
          <a:xfrm>
            <a:off x="11039475" y="4442042"/>
            <a:ext cx="514350" cy="446306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Star: 5 Points 60">
            <a:extLst>
              <a:ext uri="{FF2B5EF4-FFF2-40B4-BE49-F238E27FC236}">
                <a16:creationId xmlns:a16="http://schemas.microsoft.com/office/drawing/2014/main" id="{B8C2548B-5C9D-41A1-83E4-E3AF3195FDB0}"/>
              </a:ext>
            </a:extLst>
          </p:cNvPr>
          <p:cNvSpPr/>
          <p:nvPr/>
        </p:nvSpPr>
        <p:spPr>
          <a:xfrm>
            <a:off x="11039475" y="3761690"/>
            <a:ext cx="514350" cy="44630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Star: 5 Points 61">
            <a:extLst>
              <a:ext uri="{FF2B5EF4-FFF2-40B4-BE49-F238E27FC236}">
                <a16:creationId xmlns:a16="http://schemas.microsoft.com/office/drawing/2014/main" id="{05C789DA-9101-4A75-B07D-38C8A6F046A8}"/>
              </a:ext>
            </a:extLst>
          </p:cNvPr>
          <p:cNvSpPr/>
          <p:nvPr/>
        </p:nvSpPr>
        <p:spPr>
          <a:xfrm>
            <a:off x="11039475" y="3081338"/>
            <a:ext cx="514350" cy="446306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tar: 5 Points 62">
            <a:extLst>
              <a:ext uri="{FF2B5EF4-FFF2-40B4-BE49-F238E27FC236}">
                <a16:creationId xmlns:a16="http://schemas.microsoft.com/office/drawing/2014/main" id="{588541C9-4598-48B5-BA0C-3BFD154AC42F}"/>
              </a:ext>
            </a:extLst>
          </p:cNvPr>
          <p:cNvSpPr/>
          <p:nvPr/>
        </p:nvSpPr>
        <p:spPr>
          <a:xfrm>
            <a:off x="11039475" y="2337717"/>
            <a:ext cx="514350" cy="446306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Star: 5 Points 63">
            <a:extLst>
              <a:ext uri="{FF2B5EF4-FFF2-40B4-BE49-F238E27FC236}">
                <a16:creationId xmlns:a16="http://schemas.microsoft.com/office/drawing/2014/main" id="{31235F2A-5B9F-45EE-B5C3-C46440F48ABF}"/>
              </a:ext>
            </a:extLst>
          </p:cNvPr>
          <p:cNvSpPr/>
          <p:nvPr/>
        </p:nvSpPr>
        <p:spPr>
          <a:xfrm>
            <a:off x="11039475" y="1700226"/>
            <a:ext cx="514350" cy="44630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754E2564-A91E-4FDC-98BA-F13F3C537CCA}"/>
              </a:ext>
            </a:extLst>
          </p:cNvPr>
          <p:cNvSpPr/>
          <p:nvPr/>
        </p:nvSpPr>
        <p:spPr>
          <a:xfrm>
            <a:off x="6286500" y="1466850"/>
            <a:ext cx="923925" cy="4324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C31AE5CE-54E3-459A-914F-621E3988DE0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79587" y="290496"/>
            <a:ext cx="853173" cy="853173"/>
          </a:xfrm>
          <a:prstGeom prst="rect">
            <a:avLst/>
          </a:prstGeom>
        </p:spPr>
      </p:pic>
      <p:sp>
        <p:nvSpPr>
          <p:cNvPr id="67" name="Arrow: Right 66">
            <a:hlinkClick r:id="rId9" action="ppaction://hlinksldjump"/>
            <a:extLst>
              <a:ext uri="{FF2B5EF4-FFF2-40B4-BE49-F238E27FC236}">
                <a16:creationId xmlns:a16="http://schemas.microsoft.com/office/drawing/2014/main" id="{E8BDB2DF-4DEB-4A3C-903D-A7EBFBEAD5E7}"/>
              </a:ext>
            </a:extLst>
          </p:cNvPr>
          <p:cNvSpPr/>
          <p:nvPr/>
        </p:nvSpPr>
        <p:spPr>
          <a:xfrm>
            <a:off x="11048998" y="6249802"/>
            <a:ext cx="514350" cy="4463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0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1681CA-CE0A-4708-8EB3-F98EA697F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37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CAC6A5-5EBF-4225-A027-3FC9C8D11BA7}"/>
              </a:ext>
            </a:extLst>
          </p:cNvPr>
          <p:cNvSpPr txBox="1"/>
          <p:nvPr/>
        </p:nvSpPr>
        <p:spPr>
          <a:xfrm>
            <a:off x="961718" y="685186"/>
            <a:ext cx="66674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HÀNG NGANG THỨ NHẤT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3CA9D5-FDD9-4136-8FB5-836DAE302CD6}"/>
              </a:ext>
            </a:extLst>
          </p:cNvPr>
          <p:cNvSpPr/>
          <p:nvPr/>
        </p:nvSpPr>
        <p:spPr>
          <a:xfrm>
            <a:off x="743258" y="2444545"/>
            <a:ext cx="7948459" cy="1447800"/>
          </a:xfrm>
          <a:prstGeom prst="roundRect">
            <a:avLst/>
          </a:prstGeom>
          <a:noFill/>
          <a:ln w="381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hay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545066-8163-436C-BE2F-A0DA40BBAC2B}"/>
              </a:ext>
            </a:extLst>
          </p:cNvPr>
          <p:cNvSpPr txBox="1"/>
          <p:nvPr/>
        </p:nvSpPr>
        <p:spPr>
          <a:xfrm>
            <a:off x="2753032" y="4463845"/>
            <a:ext cx="334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Hỗn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hợp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row: Right 6">
            <a:hlinkClick r:id="rId3" action="ppaction://hlinksldjump"/>
            <a:extLst>
              <a:ext uri="{FF2B5EF4-FFF2-40B4-BE49-F238E27FC236}">
                <a16:creationId xmlns:a16="http://schemas.microsoft.com/office/drawing/2014/main" id="{67D50989-8E10-4B44-A106-237F414D3B45}"/>
              </a:ext>
            </a:extLst>
          </p:cNvPr>
          <p:cNvSpPr/>
          <p:nvPr/>
        </p:nvSpPr>
        <p:spPr>
          <a:xfrm>
            <a:off x="11344275" y="6238875"/>
            <a:ext cx="48577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8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1681CA-CE0A-4708-8EB3-F98EA697F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37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CAC6A5-5EBF-4225-A027-3FC9C8D11BA7}"/>
              </a:ext>
            </a:extLst>
          </p:cNvPr>
          <p:cNvSpPr txBox="1"/>
          <p:nvPr/>
        </p:nvSpPr>
        <p:spPr>
          <a:xfrm>
            <a:off x="999818" y="675661"/>
            <a:ext cx="66674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HÀNG NGANG THỨ 2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3CA9D5-FDD9-4136-8FB5-836DAE302CD6}"/>
              </a:ext>
            </a:extLst>
          </p:cNvPr>
          <p:cNvSpPr/>
          <p:nvPr/>
        </p:nvSpPr>
        <p:spPr>
          <a:xfrm>
            <a:off x="743258" y="2444545"/>
            <a:ext cx="7948459" cy="1447800"/>
          </a:xfrm>
          <a:prstGeom prst="roundRect">
            <a:avLst/>
          </a:prstGeom>
          <a:noFill/>
          <a:ln w="381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545066-8163-436C-BE2F-A0DA40BBAC2B}"/>
              </a:ext>
            </a:extLst>
          </p:cNvPr>
          <p:cNvSpPr txBox="1"/>
          <p:nvPr/>
        </p:nvSpPr>
        <p:spPr>
          <a:xfrm>
            <a:off x="2753032" y="4463845"/>
            <a:ext cx="334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Đơn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chất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row: Right 6">
            <a:hlinkClick r:id="rId3" action="ppaction://hlinksldjump"/>
            <a:extLst>
              <a:ext uri="{FF2B5EF4-FFF2-40B4-BE49-F238E27FC236}">
                <a16:creationId xmlns:a16="http://schemas.microsoft.com/office/drawing/2014/main" id="{80E4CF56-BC14-40CC-9CDE-4F88AE465059}"/>
              </a:ext>
            </a:extLst>
          </p:cNvPr>
          <p:cNvSpPr/>
          <p:nvPr/>
        </p:nvSpPr>
        <p:spPr>
          <a:xfrm>
            <a:off x="11344275" y="6238875"/>
            <a:ext cx="48577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3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1681CA-CE0A-4708-8EB3-F98EA697F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37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CAC6A5-5EBF-4225-A027-3FC9C8D11BA7}"/>
              </a:ext>
            </a:extLst>
          </p:cNvPr>
          <p:cNvSpPr txBox="1"/>
          <p:nvPr/>
        </p:nvSpPr>
        <p:spPr>
          <a:xfrm>
            <a:off x="999818" y="666136"/>
            <a:ext cx="66674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HÀNG NGANG THỨ 3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3CA9D5-FDD9-4136-8FB5-836DAE302CD6}"/>
              </a:ext>
            </a:extLst>
          </p:cNvPr>
          <p:cNvSpPr/>
          <p:nvPr/>
        </p:nvSpPr>
        <p:spPr>
          <a:xfrm>
            <a:off x="743258" y="2444545"/>
            <a:ext cx="7948459" cy="1447800"/>
          </a:xfrm>
          <a:prstGeom prst="roundRect">
            <a:avLst/>
          </a:prstGeom>
          <a:noFill/>
          <a:ln w="381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545066-8163-436C-BE2F-A0DA40BBAC2B}"/>
              </a:ext>
            </a:extLst>
          </p:cNvPr>
          <p:cNvSpPr txBox="1"/>
          <p:nvPr/>
        </p:nvSpPr>
        <p:spPr>
          <a:xfrm>
            <a:off x="2753032" y="4463845"/>
            <a:ext cx="334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Hạt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row: Right 6">
            <a:hlinkClick r:id="rId3" action="ppaction://hlinksldjump"/>
            <a:extLst>
              <a:ext uri="{FF2B5EF4-FFF2-40B4-BE49-F238E27FC236}">
                <a16:creationId xmlns:a16="http://schemas.microsoft.com/office/drawing/2014/main" id="{2CFAD5B2-F3AE-470C-AF47-890CC7A15C3B}"/>
              </a:ext>
            </a:extLst>
          </p:cNvPr>
          <p:cNvSpPr/>
          <p:nvPr/>
        </p:nvSpPr>
        <p:spPr>
          <a:xfrm>
            <a:off x="11344275" y="6238875"/>
            <a:ext cx="48577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9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1681CA-CE0A-4708-8EB3-F98EA697F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37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CAC6A5-5EBF-4225-A027-3FC9C8D11BA7}"/>
              </a:ext>
            </a:extLst>
          </p:cNvPr>
          <p:cNvSpPr txBox="1"/>
          <p:nvPr/>
        </p:nvSpPr>
        <p:spPr>
          <a:xfrm>
            <a:off x="990293" y="716773"/>
            <a:ext cx="66674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HÀNG NGANG THỨ 4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3CA9D5-FDD9-4136-8FB5-836DAE302CD6}"/>
              </a:ext>
            </a:extLst>
          </p:cNvPr>
          <p:cNvSpPr/>
          <p:nvPr/>
        </p:nvSpPr>
        <p:spPr>
          <a:xfrm>
            <a:off x="743258" y="2444545"/>
            <a:ext cx="7948459" cy="1447800"/>
          </a:xfrm>
          <a:prstGeom prst="roundRect">
            <a:avLst/>
          </a:prstGeom>
          <a:noFill/>
          <a:ln w="381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545066-8163-436C-BE2F-A0DA40BBAC2B}"/>
              </a:ext>
            </a:extLst>
          </p:cNvPr>
          <p:cNvSpPr txBox="1"/>
          <p:nvPr/>
        </p:nvSpPr>
        <p:spPr>
          <a:xfrm>
            <a:off x="2753032" y="4463845"/>
            <a:ext cx="334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nơtron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row: Right 6">
            <a:hlinkClick r:id="rId3" action="ppaction://hlinksldjump"/>
            <a:extLst>
              <a:ext uri="{FF2B5EF4-FFF2-40B4-BE49-F238E27FC236}">
                <a16:creationId xmlns:a16="http://schemas.microsoft.com/office/drawing/2014/main" id="{BB9F0962-1CAD-4422-A6A2-006DF9FD8B01}"/>
              </a:ext>
            </a:extLst>
          </p:cNvPr>
          <p:cNvSpPr/>
          <p:nvPr/>
        </p:nvSpPr>
        <p:spPr>
          <a:xfrm>
            <a:off x="11344275" y="6238875"/>
            <a:ext cx="48577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1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1681CA-CE0A-4708-8EB3-F98EA697F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37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CAC6A5-5EBF-4225-A027-3FC9C8D11BA7}"/>
              </a:ext>
            </a:extLst>
          </p:cNvPr>
          <p:cNvSpPr txBox="1"/>
          <p:nvPr/>
        </p:nvSpPr>
        <p:spPr>
          <a:xfrm>
            <a:off x="1009343" y="675661"/>
            <a:ext cx="66674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HÀNG NGANG THỨ 5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3CA9D5-FDD9-4136-8FB5-836DAE302CD6}"/>
              </a:ext>
            </a:extLst>
          </p:cNvPr>
          <p:cNvSpPr/>
          <p:nvPr/>
        </p:nvSpPr>
        <p:spPr>
          <a:xfrm>
            <a:off x="743258" y="2444545"/>
            <a:ext cx="7948459" cy="1447800"/>
          </a:xfrm>
          <a:prstGeom prst="roundRect">
            <a:avLst/>
          </a:prstGeom>
          <a:noFill/>
          <a:ln w="381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545066-8163-436C-BE2F-A0DA40BBAC2B}"/>
              </a:ext>
            </a:extLst>
          </p:cNvPr>
          <p:cNvSpPr txBox="1"/>
          <p:nvPr/>
        </p:nvSpPr>
        <p:spPr>
          <a:xfrm>
            <a:off x="2753032" y="4463845"/>
            <a:ext cx="334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proton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row: Right 6">
            <a:hlinkClick r:id="rId3" action="ppaction://hlinksldjump"/>
            <a:extLst>
              <a:ext uri="{FF2B5EF4-FFF2-40B4-BE49-F238E27FC236}">
                <a16:creationId xmlns:a16="http://schemas.microsoft.com/office/drawing/2014/main" id="{9BF15224-CE2B-4C81-A40F-D930BA731944}"/>
              </a:ext>
            </a:extLst>
          </p:cNvPr>
          <p:cNvSpPr/>
          <p:nvPr/>
        </p:nvSpPr>
        <p:spPr>
          <a:xfrm>
            <a:off x="11344275" y="6238875"/>
            <a:ext cx="48577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7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898</Words>
  <Application>Microsoft Office PowerPoint</Application>
  <PresentationFormat>Widescreen</PresentationFormat>
  <Paragraphs>155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hong hoang</dc:creator>
  <cp:lastModifiedBy>hong hoang</cp:lastModifiedBy>
  <cp:revision>11</cp:revision>
  <dcterms:created xsi:type="dcterms:W3CDTF">2021-09-30T02:35:53Z</dcterms:created>
  <dcterms:modified xsi:type="dcterms:W3CDTF">2021-10-14T15:11:45Z</dcterms:modified>
</cp:coreProperties>
</file>